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324" r:id="rId5"/>
    <p:sldId id="357" r:id="rId6"/>
    <p:sldId id="358" r:id="rId7"/>
    <p:sldId id="359" r:id="rId8"/>
    <p:sldId id="360" r:id="rId9"/>
    <p:sldId id="361" r:id="rId10"/>
    <p:sldId id="286" r:id="rId11"/>
    <p:sldId id="327" r:id="rId12"/>
    <p:sldId id="328" r:id="rId13"/>
    <p:sldId id="329" r:id="rId14"/>
    <p:sldId id="330" r:id="rId15"/>
    <p:sldId id="335" r:id="rId16"/>
    <p:sldId id="287" r:id="rId17"/>
    <p:sldId id="331" r:id="rId18"/>
    <p:sldId id="332" r:id="rId19"/>
    <p:sldId id="333" r:id="rId20"/>
    <p:sldId id="334" r:id="rId21"/>
    <p:sldId id="296" r:id="rId22"/>
    <p:sldId id="289" r:id="rId23"/>
    <p:sldId id="340" r:id="rId24"/>
    <p:sldId id="341" r:id="rId25"/>
    <p:sldId id="342" r:id="rId26"/>
    <p:sldId id="343" r:id="rId27"/>
    <p:sldId id="295" r:id="rId28"/>
    <p:sldId id="288" r:id="rId29"/>
    <p:sldId id="336" r:id="rId30"/>
    <p:sldId id="337" r:id="rId31"/>
    <p:sldId id="338" r:id="rId32"/>
    <p:sldId id="339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5FA9"/>
    <a:srgbClr val="F39000"/>
    <a:srgbClr val="E83F4A"/>
    <a:srgbClr val="0DA549"/>
    <a:srgbClr val="002D59"/>
    <a:srgbClr val="009FE3"/>
    <a:srgbClr val="E83F4B"/>
    <a:srgbClr val="25303B"/>
    <a:srgbClr val="E6007E"/>
    <a:srgbClr val="994B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3"/>
    <p:restoredTop sz="94714"/>
  </p:normalViewPr>
  <p:slideViewPr>
    <p:cSldViewPr snapToGrid="0" snapToObjects="1">
      <p:cViewPr varScale="1">
        <p:scale>
          <a:sx n="64" d="100"/>
          <a:sy n="64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B17BD-68D3-514F-ABF1-840D43ACAF6F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F06B1-8598-804A-8861-32FAC6A5F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356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B17BD-68D3-514F-ABF1-840D43ACAF6F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F06B1-8598-804A-8861-32FAC6A5F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158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B17BD-68D3-514F-ABF1-840D43ACAF6F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F06B1-8598-804A-8861-32FAC6A5F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569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B17BD-68D3-514F-ABF1-840D43ACAF6F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F06B1-8598-804A-8861-32FAC6A5F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123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B17BD-68D3-514F-ABF1-840D43ACAF6F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F06B1-8598-804A-8861-32FAC6A5F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692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B17BD-68D3-514F-ABF1-840D43ACAF6F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F06B1-8598-804A-8861-32FAC6A5F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383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B17BD-68D3-514F-ABF1-840D43ACAF6F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F06B1-8598-804A-8861-32FAC6A5F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529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B17BD-68D3-514F-ABF1-840D43ACAF6F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F06B1-8598-804A-8861-32FAC6A5F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996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B17BD-68D3-514F-ABF1-840D43ACAF6F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F06B1-8598-804A-8861-32FAC6A5F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120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B17BD-68D3-514F-ABF1-840D43ACAF6F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F06B1-8598-804A-8861-32FAC6A5F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77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B17BD-68D3-514F-ABF1-840D43ACAF6F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F06B1-8598-804A-8861-32FAC6A5F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468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B17BD-68D3-514F-ABF1-840D43ACAF6F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F06B1-8598-804A-8861-32FAC6A5F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667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sign&#10;&#10;Description automatically generated">
            <a:extLst>
              <a:ext uri="{FF2B5EF4-FFF2-40B4-BE49-F238E27FC236}">
                <a16:creationId xmlns:a16="http://schemas.microsoft.com/office/drawing/2014/main" id="{41723B67-342C-2344-94E4-5E7A97265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118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screenshot of a cell phone&#10;&#10;Description automatically generated">
            <a:extLst>
              <a:ext uri="{FF2B5EF4-FFF2-40B4-BE49-F238E27FC236}">
                <a16:creationId xmlns:a16="http://schemas.microsoft.com/office/drawing/2014/main" id="{EF7E0650-F7AB-A643-ACA3-A1A786EEE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1">
            <a:extLst>
              <a:ext uri="{FF2B5EF4-FFF2-40B4-BE49-F238E27FC236}">
                <a16:creationId xmlns:a16="http://schemas.microsoft.com/office/drawing/2014/main" id="{1E7D0B91-FC19-AF40-83B4-DC3BFDE8D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0DA549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0DA549"/>
              </a:solidFill>
              <a:latin typeface="Calibri" charset="0"/>
              <a:cs typeface="Arial" charset="0"/>
            </a:endParaRPr>
          </a:p>
        </p:txBody>
      </p:sp>
      <p:grpSp>
        <p:nvGrpSpPr>
          <p:cNvPr id="11" name="Group 15">
            <a:extLst>
              <a:ext uri="{FF2B5EF4-FFF2-40B4-BE49-F238E27FC236}">
                <a16:creationId xmlns:a16="http://schemas.microsoft.com/office/drawing/2014/main" id="{E52279E6-C857-644A-98B4-6ADBA3EE5A12}"/>
              </a:ext>
            </a:extLst>
          </p:cNvPr>
          <p:cNvGrpSpPr>
            <a:grpSpLocks/>
          </p:cNvGrpSpPr>
          <p:nvPr/>
        </p:nvGrpSpPr>
        <p:grpSpPr bwMode="auto">
          <a:xfrm>
            <a:off x="4492334" y="1976894"/>
            <a:ext cx="3276809" cy="2760662"/>
            <a:chOff x="323850" y="1023938"/>
            <a:chExt cx="2592388" cy="2760722"/>
          </a:xfrm>
        </p:grpSpPr>
        <p:sp>
          <p:nvSpPr>
            <p:cNvPr id="12" name="Rectangle 1">
              <a:extLst>
                <a:ext uri="{FF2B5EF4-FFF2-40B4-BE49-F238E27FC236}">
                  <a16:creationId xmlns:a16="http://schemas.microsoft.com/office/drawing/2014/main" id="{AF679F7A-4AE6-0C48-9D61-DCF05604E9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1023938"/>
              <a:ext cx="2592388" cy="2360612"/>
            </a:xfrm>
            <a:prstGeom prst="rect">
              <a:avLst/>
            </a:pr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3" name="TextBox 7">
              <a:extLst>
                <a:ext uri="{FF2B5EF4-FFF2-40B4-BE49-F238E27FC236}">
                  <a16:creationId xmlns:a16="http://schemas.microsoft.com/office/drawing/2014/main" id="{75A316AC-B481-5048-8320-EC44D4AB50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3384550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rgbClr val="54616C"/>
                  </a:solidFill>
                  <a:cs typeface="Arial" charset="0"/>
                </a:rPr>
                <a:t>Caption</a:t>
              </a:r>
            </a:p>
          </p:txBody>
        </p:sp>
        <p:sp>
          <p:nvSpPr>
            <p:cNvPr id="14" name="TextBox 7">
              <a:extLst>
                <a:ext uri="{FF2B5EF4-FFF2-40B4-BE49-F238E27FC236}">
                  <a16:creationId xmlns:a16="http://schemas.microsoft.com/office/drawing/2014/main" id="{599A48F9-8F16-2B48-9DAE-70784506E0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1973263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chemeClr val="bg1"/>
                  </a:solidFill>
                  <a:cs typeface="Arial" charset="0"/>
                </a:rPr>
                <a:t>Image</a:t>
              </a:r>
            </a:p>
          </p:txBody>
        </p:sp>
      </p:grpSp>
      <p:grpSp>
        <p:nvGrpSpPr>
          <p:cNvPr id="19" name="Group 15">
            <a:extLst>
              <a:ext uri="{FF2B5EF4-FFF2-40B4-BE49-F238E27FC236}">
                <a16:creationId xmlns:a16="http://schemas.microsoft.com/office/drawing/2014/main" id="{7EA3E78D-85FA-734A-9866-5854BD1E7366}"/>
              </a:ext>
            </a:extLst>
          </p:cNvPr>
          <p:cNvGrpSpPr>
            <a:grpSpLocks/>
          </p:cNvGrpSpPr>
          <p:nvPr/>
        </p:nvGrpSpPr>
        <p:grpSpPr bwMode="auto">
          <a:xfrm>
            <a:off x="730415" y="1976894"/>
            <a:ext cx="3276809" cy="2760662"/>
            <a:chOff x="323850" y="1023938"/>
            <a:chExt cx="2592388" cy="2760722"/>
          </a:xfrm>
        </p:grpSpPr>
        <p:sp>
          <p:nvSpPr>
            <p:cNvPr id="20" name="Rectangle 1">
              <a:extLst>
                <a:ext uri="{FF2B5EF4-FFF2-40B4-BE49-F238E27FC236}">
                  <a16:creationId xmlns:a16="http://schemas.microsoft.com/office/drawing/2014/main" id="{9331AA5A-E750-2048-828E-FF9C41B70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1023938"/>
              <a:ext cx="2592388" cy="2360612"/>
            </a:xfrm>
            <a:prstGeom prst="rect">
              <a:avLst/>
            </a:pr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21" name="TextBox 7">
              <a:extLst>
                <a:ext uri="{FF2B5EF4-FFF2-40B4-BE49-F238E27FC236}">
                  <a16:creationId xmlns:a16="http://schemas.microsoft.com/office/drawing/2014/main" id="{948CC617-58BC-A141-8491-3291F58183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3384550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rgbClr val="54616C"/>
                  </a:solidFill>
                  <a:cs typeface="Arial" charset="0"/>
                </a:rPr>
                <a:t>Caption</a:t>
              </a:r>
            </a:p>
          </p:txBody>
        </p:sp>
        <p:sp>
          <p:nvSpPr>
            <p:cNvPr id="22" name="TextBox 7">
              <a:extLst>
                <a:ext uri="{FF2B5EF4-FFF2-40B4-BE49-F238E27FC236}">
                  <a16:creationId xmlns:a16="http://schemas.microsoft.com/office/drawing/2014/main" id="{E000A45E-0835-5143-B248-0E8362C96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1973263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chemeClr val="bg1"/>
                  </a:solidFill>
                  <a:cs typeface="Arial" charset="0"/>
                </a:rPr>
                <a:t>Image</a:t>
              </a:r>
            </a:p>
          </p:txBody>
        </p:sp>
      </p:grpSp>
      <p:grpSp>
        <p:nvGrpSpPr>
          <p:cNvPr id="23" name="Group 15">
            <a:extLst>
              <a:ext uri="{FF2B5EF4-FFF2-40B4-BE49-F238E27FC236}">
                <a16:creationId xmlns:a16="http://schemas.microsoft.com/office/drawing/2014/main" id="{2C5939E1-CA50-5A48-BB8C-719689677F1A}"/>
              </a:ext>
            </a:extLst>
          </p:cNvPr>
          <p:cNvGrpSpPr>
            <a:grpSpLocks/>
          </p:cNvGrpSpPr>
          <p:nvPr/>
        </p:nvGrpSpPr>
        <p:grpSpPr bwMode="auto">
          <a:xfrm>
            <a:off x="8254252" y="1976894"/>
            <a:ext cx="3276809" cy="2760662"/>
            <a:chOff x="323850" y="1023938"/>
            <a:chExt cx="2592388" cy="2760722"/>
          </a:xfrm>
        </p:grpSpPr>
        <p:sp>
          <p:nvSpPr>
            <p:cNvPr id="24" name="Rectangle 1">
              <a:extLst>
                <a:ext uri="{FF2B5EF4-FFF2-40B4-BE49-F238E27FC236}">
                  <a16:creationId xmlns:a16="http://schemas.microsoft.com/office/drawing/2014/main" id="{E6BE2914-5E83-F041-BBBE-C82B5024F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1023938"/>
              <a:ext cx="2592388" cy="2360612"/>
            </a:xfrm>
            <a:prstGeom prst="rect">
              <a:avLst/>
            </a:pr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8A02A8D8-7118-4243-A691-3E74D7972B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3384550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rgbClr val="54616C"/>
                  </a:solidFill>
                  <a:cs typeface="Arial" charset="0"/>
                </a:rPr>
                <a:t>Caption</a:t>
              </a:r>
            </a:p>
          </p:txBody>
        </p:sp>
        <p:sp>
          <p:nvSpPr>
            <p:cNvPr id="26" name="TextBox 7">
              <a:extLst>
                <a:ext uri="{FF2B5EF4-FFF2-40B4-BE49-F238E27FC236}">
                  <a16:creationId xmlns:a16="http://schemas.microsoft.com/office/drawing/2014/main" id="{64DB01F1-57B0-8B4B-84B2-FEB10EBD1A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1973263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chemeClr val="bg1"/>
                  </a:solidFill>
                  <a:cs typeface="Arial" charset="0"/>
                </a:rPr>
                <a:t>Image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106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06985E25-7A18-8C4D-98F8-E0DE35E94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1">
            <a:extLst>
              <a:ext uri="{FF2B5EF4-FFF2-40B4-BE49-F238E27FC236}">
                <a16:creationId xmlns:a16="http://schemas.microsoft.com/office/drawing/2014/main" id="{1E7D0B91-FC19-AF40-83B4-DC3BFDE8D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0DA549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0DA549"/>
              </a:solidFill>
              <a:latin typeface="Calibri" charset="0"/>
              <a:cs typeface="Arial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9C1789A-18D8-364A-BF01-A813F35205A2}"/>
              </a:ext>
            </a:extLst>
          </p:cNvPr>
          <p:cNvGrpSpPr/>
          <p:nvPr/>
        </p:nvGrpSpPr>
        <p:grpSpPr>
          <a:xfrm>
            <a:off x="730414" y="1687895"/>
            <a:ext cx="3276809" cy="3276808"/>
            <a:chOff x="730414" y="1687895"/>
            <a:chExt cx="3276809" cy="327680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691E4E7-5584-E24B-8378-9B9484673A55}"/>
                </a:ext>
              </a:extLst>
            </p:cNvPr>
            <p:cNvSpPr/>
            <p:nvPr/>
          </p:nvSpPr>
          <p:spPr>
            <a:xfrm>
              <a:off x="730415" y="1687895"/>
              <a:ext cx="3276808" cy="3276808"/>
            </a:xfrm>
            <a:prstGeom prst="ellipse">
              <a:avLst/>
            </a:prstGeom>
            <a:solidFill>
              <a:srgbClr val="0DA54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7">
              <a:extLst>
                <a:ext uri="{FF2B5EF4-FFF2-40B4-BE49-F238E27FC236}">
                  <a16:creationId xmlns:a16="http://schemas.microsoft.com/office/drawing/2014/main" id="{4DEE887F-20D4-8241-BD67-CE00484F52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0414" y="2510691"/>
              <a:ext cx="3276809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4000" b="1" dirty="0">
                  <a:solidFill>
                    <a:schemeClr val="bg1"/>
                  </a:solidFill>
                  <a:cs typeface="Arial" charset="0"/>
                </a:rPr>
                <a:t>XX%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26C1BDA-2C58-C740-A355-BE3FEF60897A}"/>
              </a:ext>
            </a:extLst>
          </p:cNvPr>
          <p:cNvGrpSpPr/>
          <p:nvPr/>
        </p:nvGrpSpPr>
        <p:grpSpPr>
          <a:xfrm>
            <a:off x="8254252" y="1687895"/>
            <a:ext cx="3276809" cy="3276808"/>
            <a:chOff x="8254252" y="1687895"/>
            <a:chExt cx="3276809" cy="3276808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5D641E30-745E-8B46-A6A2-20CDC24DBE4F}"/>
                </a:ext>
              </a:extLst>
            </p:cNvPr>
            <p:cNvSpPr/>
            <p:nvPr/>
          </p:nvSpPr>
          <p:spPr>
            <a:xfrm>
              <a:off x="8254253" y="1687895"/>
              <a:ext cx="3276808" cy="3276808"/>
            </a:xfrm>
            <a:prstGeom prst="ellipse">
              <a:avLst/>
            </a:prstGeom>
            <a:solidFill>
              <a:srgbClr val="0DA54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7">
              <a:extLst>
                <a:ext uri="{FF2B5EF4-FFF2-40B4-BE49-F238E27FC236}">
                  <a16:creationId xmlns:a16="http://schemas.microsoft.com/office/drawing/2014/main" id="{096E17C5-EB7C-0144-BD4F-B3B856BB54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4252" y="2510691"/>
              <a:ext cx="3276809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4000" b="1" dirty="0">
                  <a:solidFill>
                    <a:schemeClr val="bg1"/>
                  </a:solidFill>
                  <a:cs typeface="Arial" charset="0"/>
                </a:rPr>
                <a:t>XX%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A21D02C-575C-004C-9CEA-1AC1B95AD077}"/>
              </a:ext>
            </a:extLst>
          </p:cNvPr>
          <p:cNvGrpSpPr/>
          <p:nvPr/>
        </p:nvGrpSpPr>
        <p:grpSpPr>
          <a:xfrm>
            <a:off x="4489075" y="1687895"/>
            <a:ext cx="3276809" cy="3276808"/>
            <a:chOff x="4489075" y="1687895"/>
            <a:chExt cx="3276809" cy="3276808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FEA858B9-EB60-E64A-80A1-E19388E73B4C}"/>
                </a:ext>
              </a:extLst>
            </p:cNvPr>
            <p:cNvSpPr/>
            <p:nvPr/>
          </p:nvSpPr>
          <p:spPr>
            <a:xfrm>
              <a:off x="4489076" y="1687895"/>
              <a:ext cx="3276808" cy="3276808"/>
            </a:xfrm>
            <a:prstGeom prst="ellipse">
              <a:avLst/>
            </a:prstGeom>
            <a:solidFill>
              <a:srgbClr val="0DA54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extBox 7">
              <a:extLst>
                <a:ext uri="{FF2B5EF4-FFF2-40B4-BE49-F238E27FC236}">
                  <a16:creationId xmlns:a16="http://schemas.microsoft.com/office/drawing/2014/main" id="{7CBE9A73-846C-6940-85E2-43B73AE816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9075" y="2510691"/>
              <a:ext cx="3276809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4000" b="1" dirty="0">
                  <a:solidFill>
                    <a:schemeClr val="bg1"/>
                  </a:solidFill>
                  <a:cs typeface="Arial" charset="0"/>
                </a:rPr>
                <a:t>XX%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7270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4A6FF04F-5734-B94A-A71B-F32F47763B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B1E38101-8225-4249-AF09-42CB0E1341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613392"/>
            <a:ext cx="10901363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6000" dirty="0">
                <a:solidFill>
                  <a:schemeClr val="bg1"/>
                </a:solidFill>
                <a:cs typeface="Arial" charset="0"/>
              </a:rPr>
              <a:t>Section title</a:t>
            </a:r>
          </a:p>
          <a:p>
            <a:pPr eaLnBrk="1" hangingPunct="1"/>
            <a:r>
              <a:rPr lang="en-GB" sz="4000" dirty="0">
                <a:solidFill>
                  <a:schemeClr val="bg1"/>
                </a:solidFill>
                <a:cs typeface="Arial" charset="0"/>
              </a:rPr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3060742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D3CEA27-9399-FF48-8B6C-6109206CBF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B3A71694-3F33-1E40-BCAC-D3E2D4AD15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E83F4B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E83F4B"/>
              </a:solidFill>
              <a:latin typeface="Calibri" charset="0"/>
              <a:cs typeface="Arial" charset="0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D0B738CE-7FF6-D34A-90DA-B74A16C83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178553"/>
            <a:ext cx="1086536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Body copy</a:t>
            </a:r>
          </a:p>
          <a:p>
            <a:pPr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Body copy</a:t>
            </a:r>
          </a:p>
          <a:p>
            <a:pPr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894456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EABF51C-F560-9940-A341-EEF19CEE8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776043-138E-9945-8319-3FA2053AE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178553"/>
            <a:ext cx="1086536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2769DD37-B1CB-EF42-B7F3-2DECADEDB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E83F4B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E83F4B"/>
              </a:solidFill>
              <a:latin typeface="Calibri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089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547140D1-24FC-D84C-8A05-366FBD40C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27025F-6668-2446-8BF9-375FC55F7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178553"/>
            <a:ext cx="1086536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eaLnBrk="1" hangingPunct="1"/>
            <a:r>
              <a:rPr lang="en-US" sz="3600" dirty="0">
                <a:solidFill>
                  <a:srgbClr val="434D59"/>
                </a:solidFill>
                <a:cs typeface="Arial" charset="0"/>
              </a:rPr>
              <a:t>Insert quote here</a:t>
            </a:r>
          </a:p>
          <a:p>
            <a:pPr marL="0" indent="0" eaLnBrk="1" hangingPunct="1"/>
            <a:endParaRPr lang="en-US" sz="2800" dirty="0">
              <a:solidFill>
                <a:srgbClr val="434D59"/>
              </a:solidFill>
              <a:cs typeface="Arial" charset="0"/>
            </a:endParaRPr>
          </a:p>
          <a:p>
            <a:pPr marL="0" indent="0" eaLnBrk="1" hangingPunct="1"/>
            <a:r>
              <a:rPr lang="en-US" sz="2800" b="1" dirty="0" err="1">
                <a:solidFill>
                  <a:srgbClr val="E83F4B"/>
                </a:solidFill>
                <a:cs typeface="Arial" charset="0"/>
              </a:rPr>
              <a:t>Quotee</a:t>
            </a:r>
            <a:endParaRPr lang="en-US" sz="2800" b="1" dirty="0">
              <a:solidFill>
                <a:srgbClr val="E83F4B"/>
              </a:solidFill>
              <a:cs typeface="Arial" charset="0"/>
            </a:endParaRPr>
          </a:p>
          <a:p>
            <a:pPr marL="0" indent="0"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5868CC8-59AA-B346-B7F4-D2D0F6E78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" y="1594353"/>
            <a:ext cx="762000" cy="5842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C6F0DFC9-E9CB-BB40-B63D-A018F3089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E83F4B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E83F4B"/>
              </a:solidFill>
              <a:latin typeface="Calibri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821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screenshot of a cell phone&#10;&#10;Description automatically generated">
            <a:extLst>
              <a:ext uri="{FF2B5EF4-FFF2-40B4-BE49-F238E27FC236}">
                <a16:creationId xmlns:a16="http://schemas.microsoft.com/office/drawing/2014/main" id="{74ED338C-6BDF-7545-884D-A89E60B939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15">
            <a:extLst>
              <a:ext uri="{FF2B5EF4-FFF2-40B4-BE49-F238E27FC236}">
                <a16:creationId xmlns:a16="http://schemas.microsoft.com/office/drawing/2014/main" id="{BDC28FFC-E772-4947-8E94-DD8110F04C9F}"/>
              </a:ext>
            </a:extLst>
          </p:cNvPr>
          <p:cNvGrpSpPr>
            <a:grpSpLocks/>
          </p:cNvGrpSpPr>
          <p:nvPr/>
        </p:nvGrpSpPr>
        <p:grpSpPr bwMode="auto">
          <a:xfrm>
            <a:off x="4492334" y="1976894"/>
            <a:ext cx="3276809" cy="2760662"/>
            <a:chOff x="323850" y="1023938"/>
            <a:chExt cx="2592388" cy="2760722"/>
          </a:xfrm>
        </p:grpSpPr>
        <p:sp>
          <p:nvSpPr>
            <p:cNvPr id="7" name="Rectangle 1">
              <a:extLst>
                <a:ext uri="{FF2B5EF4-FFF2-40B4-BE49-F238E27FC236}">
                  <a16:creationId xmlns:a16="http://schemas.microsoft.com/office/drawing/2014/main" id="{C2706FE9-BE92-A049-8D5A-CD199BA4A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1023938"/>
              <a:ext cx="2592388" cy="2360612"/>
            </a:xfrm>
            <a:prstGeom prst="rect">
              <a:avLst/>
            </a:pr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490F65F-CA15-F640-9B4E-5C43F97A7F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3384550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rgbClr val="54616C"/>
                  </a:solidFill>
                  <a:cs typeface="Arial" charset="0"/>
                </a:rPr>
                <a:t>Caption</a:t>
              </a:r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B2025EAD-F976-6842-9AC3-D712913E60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1973263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chemeClr val="bg1"/>
                  </a:solidFill>
                  <a:cs typeface="Arial" charset="0"/>
                </a:rPr>
                <a:t>Image</a:t>
              </a:r>
            </a:p>
          </p:txBody>
        </p:sp>
      </p:grpSp>
      <p:grpSp>
        <p:nvGrpSpPr>
          <p:cNvPr id="10" name="Group 15">
            <a:extLst>
              <a:ext uri="{FF2B5EF4-FFF2-40B4-BE49-F238E27FC236}">
                <a16:creationId xmlns:a16="http://schemas.microsoft.com/office/drawing/2014/main" id="{35434C3A-E106-DA49-911B-81D0A5198ECB}"/>
              </a:ext>
            </a:extLst>
          </p:cNvPr>
          <p:cNvGrpSpPr>
            <a:grpSpLocks/>
          </p:cNvGrpSpPr>
          <p:nvPr/>
        </p:nvGrpSpPr>
        <p:grpSpPr bwMode="auto">
          <a:xfrm>
            <a:off x="730415" y="1976894"/>
            <a:ext cx="3276809" cy="2760662"/>
            <a:chOff x="323850" y="1023938"/>
            <a:chExt cx="2592388" cy="2760722"/>
          </a:xfrm>
        </p:grpSpPr>
        <p:sp>
          <p:nvSpPr>
            <p:cNvPr id="11" name="Rectangle 1">
              <a:extLst>
                <a:ext uri="{FF2B5EF4-FFF2-40B4-BE49-F238E27FC236}">
                  <a16:creationId xmlns:a16="http://schemas.microsoft.com/office/drawing/2014/main" id="{FD7EC8F6-FD2E-A44A-ADCF-2C2B1919C3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1023938"/>
              <a:ext cx="2592388" cy="2360612"/>
            </a:xfrm>
            <a:prstGeom prst="rect">
              <a:avLst/>
            </a:pr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812F89A8-CC44-134B-8DB5-68A9977753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3384550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rgbClr val="54616C"/>
                  </a:solidFill>
                  <a:cs typeface="Arial" charset="0"/>
                </a:rPr>
                <a:t>Caption</a:t>
              </a:r>
            </a:p>
          </p:txBody>
        </p:sp>
        <p:sp>
          <p:nvSpPr>
            <p:cNvPr id="13" name="TextBox 7">
              <a:extLst>
                <a:ext uri="{FF2B5EF4-FFF2-40B4-BE49-F238E27FC236}">
                  <a16:creationId xmlns:a16="http://schemas.microsoft.com/office/drawing/2014/main" id="{A00196ED-1B90-1041-9B3A-FFC93C4BA9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1973263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chemeClr val="bg1"/>
                  </a:solidFill>
                  <a:cs typeface="Arial" charset="0"/>
                </a:rPr>
                <a:t>Image</a:t>
              </a:r>
            </a:p>
          </p:txBody>
        </p:sp>
      </p:grpSp>
      <p:grpSp>
        <p:nvGrpSpPr>
          <p:cNvPr id="14" name="Group 15">
            <a:extLst>
              <a:ext uri="{FF2B5EF4-FFF2-40B4-BE49-F238E27FC236}">
                <a16:creationId xmlns:a16="http://schemas.microsoft.com/office/drawing/2014/main" id="{E6CEF67D-2F86-5540-BABF-9E2FB2941AC2}"/>
              </a:ext>
            </a:extLst>
          </p:cNvPr>
          <p:cNvGrpSpPr>
            <a:grpSpLocks/>
          </p:cNvGrpSpPr>
          <p:nvPr/>
        </p:nvGrpSpPr>
        <p:grpSpPr bwMode="auto">
          <a:xfrm>
            <a:off x="8254252" y="1976894"/>
            <a:ext cx="3276809" cy="2760662"/>
            <a:chOff x="323850" y="1023938"/>
            <a:chExt cx="2592388" cy="2760722"/>
          </a:xfrm>
        </p:grpSpPr>
        <p:sp>
          <p:nvSpPr>
            <p:cNvPr id="15" name="Rectangle 1">
              <a:extLst>
                <a:ext uri="{FF2B5EF4-FFF2-40B4-BE49-F238E27FC236}">
                  <a16:creationId xmlns:a16="http://schemas.microsoft.com/office/drawing/2014/main" id="{02854AC8-DD99-6D4F-82D5-2D1B1C07B5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1023938"/>
              <a:ext cx="2592388" cy="2360612"/>
            </a:xfrm>
            <a:prstGeom prst="rect">
              <a:avLst/>
            </a:pr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6" name="TextBox 7">
              <a:extLst>
                <a:ext uri="{FF2B5EF4-FFF2-40B4-BE49-F238E27FC236}">
                  <a16:creationId xmlns:a16="http://schemas.microsoft.com/office/drawing/2014/main" id="{8C52A9FC-CC1D-1E48-9832-9C0B179D7C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3384550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rgbClr val="54616C"/>
                  </a:solidFill>
                  <a:cs typeface="Arial" charset="0"/>
                </a:rPr>
                <a:t>Caption</a:t>
              </a:r>
            </a:p>
          </p:txBody>
        </p:sp>
        <p:sp>
          <p:nvSpPr>
            <p:cNvPr id="17" name="TextBox 7">
              <a:extLst>
                <a:ext uri="{FF2B5EF4-FFF2-40B4-BE49-F238E27FC236}">
                  <a16:creationId xmlns:a16="http://schemas.microsoft.com/office/drawing/2014/main" id="{475F4F08-E68A-9E40-A3E8-43753D111C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1973263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chemeClr val="bg1"/>
                  </a:solidFill>
                  <a:cs typeface="Arial" charset="0"/>
                </a:rPr>
                <a:t>Image</a:t>
              </a:r>
            </a:p>
          </p:txBody>
        </p:sp>
      </p:grpSp>
      <p:sp>
        <p:nvSpPr>
          <p:cNvPr id="18" name="TextBox 1">
            <a:extLst>
              <a:ext uri="{FF2B5EF4-FFF2-40B4-BE49-F238E27FC236}">
                <a16:creationId xmlns:a16="http://schemas.microsoft.com/office/drawing/2014/main" id="{2E8932B7-2CB3-0243-906B-445D1B145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E83F4B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E83F4B"/>
              </a:solidFill>
              <a:latin typeface="Calibri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8882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screenshot of a cell phone&#10;&#10;Description automatically generated">
            <a:extLst>
              <a:ext uri="{FF2B5EF4-FFF2-40B4-BE49-F238E27FC236}">
                <a16:creationId xmlns:a16="http://schemas.microsoft.com/office/drawing/2014/main" id="{027ACCCA-E680-1B4D-995D-B7185788E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AD1CF90-6453-9D48-A9E6-1F96E3C96450}"/>
              </a:ext>
            </a:extLst>
          </p:cNvPr>
          <p:cNvGrpSpPr/>
          <p:nvPr/>
        </p:nvGrpSpPr>
        <p:grpSpPr>
          <a:xfrm>
            <a:off x="730414" y="1687895"/>
            <a:ext cx="3276809" cy="3276808"/>
            <a:chOff x="730414" y="1687895"/>
            <a:chExt cx="3276809" cy="327680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DEB7091-314A-884D-9260-80A3FF274714}"/>
                </a:ext>
              </a:extLst>
            </p:cNvPr>
            <p:cNvSpPr/>
            <p:nvPr/>
          </p:nvSpPr>
          <p:spPr>
            <a:xfrm>
              <a:off x="730415" y="1687895"/>
              <a:ext cx="3276808" cy="3276808"/>
            </a:xfrm>
            <a:prstGeom prst="ellipse">
              <a:avLst/>
            </a:prstGeom>
            <a:solidFill>
              <a:srgbClr val="E83F4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A79D6FF-8299-6C4D-8D9D-F391178BD0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0414" y="2510691"/>
              <a:ext cx="3276809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4000" b="1" dirty="0">
                  <a:solidFill>
                    <a:schemeClr val="bg1"/>
                  </a:solidFill>
                  <a:cs typeface="Arial" charset="0"/>
                </a:rPr>
                <a:t>XX%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A8EAB1A-7C10-8B49-8F90-08904CE12FD6}"/>
              </a:ext>
            </a:extLst>
          </p:cNvPr>
          <p:cNvGrpSpPr/>
          <p:nvPr/>
        </p:nvGrpSpPr>
        <p:grpSpPr>
          <a:xfrm>
            <a:off x="8254252" y="1687895"/>
            <a:ext cx="3276809" cy="3276808"/>
            <a:chOff x="8254252" y="1687895"/>
            <a:chExt cx="3276809" cy="327680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2575584-C7A3-A24F-908E-085F7538458D}"/>
                </a:ext>
              </a:extLst>
            </p:cNvPr>
            <p:cNvSpPr/>
            <p:nvPr/>
          </p:nvSpPr>
          <p:spPr>
            <a:xfrm>
              <a:off x="8254253" y="1687895"/>
              <a:ext cx="3276808" cy="3276808"/>
            </a:xfrm>
            <a:prstGeom prst="ellipse">
              <a:avLst/>
            </a:prstGeom>
            <a:solidFill>
              <a:srgbClr val="E83F4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7">
              <a:extLst>
                <a:ext uri="{FF2B5EF4-FFF2-40B4-BE49-F238E27FC236}">
                  <a16:creationId xmlns:a16="http://schemas.microsoft.com/office/drawing/2014/main" id="{BF1334CA-B3A8-2840-A291-04F6E83397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4252" y="2510691"/>
              <a:ext cx="3276809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4000" b="1" dirty="0">
                  <a:solidFill>
                    <a:schemeClr val="bg1"/>
                  </a:solidFill>
                  <a:cs typeface="Arial" charset="0"/>
                </a:rPr>
                <a:t>XX%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66616B4-C753-5E4E-BE3F-60A8852E437E}"/>
              </a:ext>
            </a:extLst>
          </p:cNvPr>
          <p:cNvGrpSpPr/>
          <p:nvPr/>
        </p:nvGrpSpPr>
        <p:grpSpPr>
          <a:xfrm>
            <a:off x="4489075" y="1687895"/>
            <a:ext cx="3276809" cy="3276808"/>
            <a:chOff x="4489075" y="1687895"/>
            <a:chExt cx="3276809" cy="3276808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04C10C9-04B7-8E4F-8255-67F24269E882}"/>
                </a:ext>
              </a:extLst>
            </p:cNvPr>
            <p:cNvSpPr/>
            <p:nvPr/>
          </p:nvSpPr>
          <p:spPr>
            <a:xfrm>
              <a:off x="4489076" y="1687895"/>
              <a:ext cx="3276808" cy="3276808"/>
            </a:xfrm>
            <a:prstGeom prst="ellipse">
              <a:avLst/>
            </a:prstGeom>
            <a:solidFill>
              <a:srgbClr val="E83F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7">
              <a:extLst>
                <a:ext uri="{FF2B5EF4-FFF2-40B4-BE49-F238E27FC236}">
                  <a16:creationId xmlns:a16="http://schemas.microsoft.com/office/drawing/2014/main" id="{F7250FB2-86A3-1848-8AA5-3E1BC696A8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9075" y="2510691"/>
              <a:ext cx="3276809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4000" b="1" dirty="0">
                  <a:solidFill>
                    <a:schemeClr val="bg1"/>
                  </a:solidFill>
                  <a:cs typeface="Arial" charset="0"/>
                </a:rPr>
                <a:t>XX%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</p:txBody>
        </p:sp>
      </p:grpSp>
      <p:sp>
        <p:nvSpPr>
          <p:cNvPr id="15" name="TextBox 1">
            <a:extLst>
              <a:ext uri="{FF2B5EF4-FFF2-40B4-BE49-F238E27FC236}">
                <a16:creationId xmlns:a16="http://schemas.microsoft.com/office/drawing/2014/main" id="{684EEC07-858C-C04C-920C-5FAC4D3B2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E83F4B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E83F4B"/>
              </a:solidFill>
              <a:latin typeface="Calibri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5572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35A9142F-D851-2F4D-A7E5-DC86018655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C8F2A671-FAFF-2A4C-948F-A2EFEC771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613392"/>
            <a:ext cx="10901363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6000" dirty="0">
                <a:solidFill>
                  <a:schemeClr val="bg1"/>
                </a:solidFill>
                <a:cs typeface="Arial" charset="0"/>
              </a:rPr>
              <a:t>Section title</a:t>
            </a:r>
          </a:p>
          <a:p>
            <a:pPr eaLnBrk="1" hangingPunct="1"/>
            <a:r>
              <a:rPr lang="en-GB" sz="4000" dirty="0">
                <a:solidFill>
                  <a:schemeClr val="bg1"/>
                </a:solidFill>
                <a:cs typeface="Arial" charset="0"/>
              </a:rPr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26253309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CC562D22-B2C7-EA41-AFB9-97822AFD8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7DDF8268-E0F4-0847-90D3-82BDE288CD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178553"/>
            <a:ext cx="1086536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Body copy</a:t>
            </a:r>
          </a:p>
          <a:p>
            <a:pPr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Body copy</a:t>
            </a:r>
          </a:p>
          <a:p>
            <a:pPr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Body copy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092AB226-05EA-0740-A23B-FEEEE9457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335FA9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335FA9"/>
              </a:solidFill>
              <a:latin typeface="Calibri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658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sign posing for the camera&#10;&#10;Description automatically generated">
            <a:extLst>
              <a:ext uri="{FF2B5EF4-FFF2-40B4-BE49-F238E27FC236}">
                <a16:creationId xmlns:a16="http://schemas.microsoft.com/office/drawing/2014/main" id="{D59CB7AA-C24C-474D-ABF9-825BC8548D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277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58880F29-C76F-C241-BD1F-B17939BBD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8E50F984-726C-3048-9201-8D298B69B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335FA9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335FA9"/>
              </a:solidFill>
              <a:latin typeface="Calibri" charset="0"/>
              <a:cs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6F787B-F158-B347-BFEB-7E33669B8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178553"/>
            <a:ext cx="1086536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</p:txBody>
      </p:sp>
    </p:spTree>
    <p:extLst>
      <p:ext uri="{BB962C8B-B14F-4D97-AF65-F5344CB8AC3E}">
        <p14:creationId xmlns:p14="http://schemas.microsoft.com/office/powerpoint/2010/main" val="6377555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BAC21A07-E932-E640-8125-AF28126BF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1">
            <a:extLst>
              <a:ext uri="{FF2B5EF4-FFF2-40B4-BE49-F238E27FC236}">
                <a16:creationId xmlns:a16="http://schemas.microsoft.com/office/drawing/2014/main" id="{39CC77AA-662F-DA48-AC9C-934FE650D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335FA9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335FA9"/>
              </a:solidFill>
              <a:latin typeface="Calibri" charset="0"/>
              <a:cs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3B6FA8-6331-D441-B94B-F6406D220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178553"/>
            <a:ext cx="1086536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eaLnBrk="1" hangingPunct="1"/>
            <a:r>
              <a:rPr lang="en-US" sz="3600" b="1" dirty="0">
                <a:solidFill>
                  <a:srgbClr val="335FA9"/>
                </a:solidFill>
                <a:cs typeface="Arial" charset="0"/>
              </a:rPr>
              <a:t>“</a:t>
            </a:r>
            <a:r>
              <a:rPr lang="en-US" sz="3600" dirty="0">
                <a:solidFill>
                  <a:srgbClr val="434D59"/>
                </a:solidFill>
                <a:cs typeface="Arial" charset="0"/>
              </a:rPr>
              <a:t>Insert quote here.</a:t>
            </a:r>
            <a:r>
              <a:rPr lang="en-US" sz="3600" b="1" dirty="0">
                <a:solidFill>
                  <a:srgbClr val="335FA9"/>
                </a:solidFill>
                <a:cs typeface="Arial" charset="0"/>
              </a:rPr>
              <a:t>”</a:t>
            </a:r>
          </a:p>
          <a:p>
            <a:pPr marL="0" indent="0" eaLnBrk="1" hangingPunct="1"/>
            <a:endParaRPr lang="en-US" sz="2800" dirty="0">
              <a:solidFill>
                <a:srgbClr val="434D59"/>
              </a:solidFill>
              <a:cs typeface="Arial" charset="0"/>
            </a:endParaRPr>
          </a:p>
          <a:p>
            <a:pPr marL="0" indent="0" eaLnBrk="1" hangingPunct="1"/>
            <a:r>
              <a:rPr lang="en-US" sz="2800" b="1" dirty="0" err="1">
                <a:solidFill>
                  <a:srgbClr val="335FA9"/>
                </a:solidFill>
                <a:cs typeface="Arial" charset="0"/>
              </a:rPr>
              <a:t>Quotee</a:t>
            </a:r>
            <a:endParaRPr lang="en-US" sz="2800" b="1" dirty="0">
              <a:solidFill>
                <a:srgbClr val="335FA9"/>
              </a:solidFill>
              <a:cs typeface="Arial" charset="0"/>
            </a:endParaRPr>
          </a:p>
          <a:p>
            <a:pPr marL="0" indent="0"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6733155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screenshot of a cell phone&#10;&#10;Description automatically generated">
            <a:extLst>
              <a:ext uri="{FF2B5EF4-FFF2-40B4-BE49-F238E27FC236}">
                <a16:creationId xmlns:a16="http://schemas.microsoft.com/office/drawing/2014/main" id="{9B58E403-A037-A349-ADC1-E7890D95C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TextBox 1">
            <a:extLst>
              <a:ext uri="{FF2B5EF4-FFF2-40B4-BE49-F238E27FC236}">
                <a16:creationId xmlns:a16="http://schemas.microsoft.com/office/drawing/2014/main" id="{1DDE2044-4EC9-A246-B226-426F8B5F8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335FA9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335FA9"/>
              </a:solidFill>
              <a:latin typeface="Calibri" charset="0"/>
              <a:cs typeface="Arial" charset="0"/>
            </a:endParaRPr>
          </a:p>
        </p:txBody>
      </p:sp>
      <p:grpSp>
        <p:nvGrpSpPr>
          <p:cNvPr id="4" name="Group 15">
            <a:extLst>
              <a:ext uri="{FF2B5EF4-FFF2-40B4-BE49-F238E27FC236}">
                <a16:creationId xmlns:a16="http://schemas.microsoft.com/office/drawing/2014/main" id="{F951EADE-61C7-BD4B-A459-C47F97AC2D2A}"/>
              </a:ext>
            </a:extLst>
          </p:cNvPr>
          <p:cNvGrpSpPr>
            <a:grpSpLocks/>
          </p:cNvGrpSpPr>
          <p:nvPr/>
        </p:nvGrpSpPr>
        <p:grpSpPr bwMode="auto">
          <a:xfrm>
            <a:off x="4492334" y="1976894"/>
            <a:ext cx="3276809" cy="2760662"/>
            <a:chOff x="323850" y="1023938"/>
            <a:chExt cx="2592388" cy="2760722"/>
          </a:xfrm>
        </p:grpSpPr>
        <p:sp>
          <p:nvSpPr>
            <p:cNvPr id="5" name="Rectangle 1">
              <a:extLst>
                <a:ext uri="{FF2B5EF4-FFF2-40B4-BE49-F238E27FC236}">
                  <a16:creationId xmlns:a16="http://schemas.microsoft.com/office/drawing/2014/main" id="{D2A77D9A-A52A-5840-886E-2E116D2155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1023938"/>
              <a:ext cx="2592388" cy="2360612"/>
            </a:xfrm>
            <a:prstGeom prst="rect">
              <a:avLst/>
            </a:pr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0EDD2BA-89D8-6A4F-8FFB-D5DC5FB51A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3384550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rgbClr val="54616C"/>
                  </a:solidFill>
                  <a:cs typeface="Arial" charset="0"/>
                </a:rPr>
                <a:t>Caption</a:t>
              </a: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67CD0526-DA1C-E34C-96CB-F5EB560C22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1973263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chemeClr val="bg1"/>
                  </a:solidFill>
                  <a:cs typeface="Arial" charset="0"/>
                </a:rPr>
                <a:t>Image</a:t>
              </a:r>
            </a:p>
          </p:txBody>
        </p:sp>
      </p:grpSp>
      <p:grpSp>
        <p:nvGrpSpPr>
          <p:cNvPr id="8" name="Group 15">
            <a:extLst>
              <a:ext uri="{FF2B5EF4-FFF2-40B4-BE49-F238E27FC236}">
                <a16:creationId xmlns:a16="http://schemas.microsoft.com/office/drawing/2014/main" id="{4C3C69C4-9537-3F47-9FEE-C55761D5EFA6}"/>
              </a:ext>
            </a:extLst>
          </p:cNvPr>
          <p:cNvGrpSpPr>
            <a:grpSpLocks/>
          </p:cNvGrpSpPr>
          <p:nvPr/>
        </p:nvGrpSpPr>
        <p:grpSpPr bwMode="auto">
          <a:xfrm>
            <a:off x="730415" y="1976894"/>
            <a:ext cx="3276809" cy="2760662"/>
            <a:chOff x="323850" y="1023938"/>
            <a:chExt cx="2592388" cy="2760722"/>
          </a:xfrm>
        </p:grpSpPr>
        <p:sp>
          <p:nvSpPr>
            <p:cNvPr id="9" name="Rectangle 1">
              <a:extLst>
                <a:ext uri="{FF2B5EF4-FFF2-40B4-BE49-F238E27FC236}">
                  <a16:creationId xmlns:a16="http://schemas.microsoft.com/office/drawing/2014/main" id="{EDE2B930-1F0A-0E44-80A1-F3933AE7F5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1023938"/>
              <a:ext cx="2592388" cy="2360612"/>
            </a:xfrm>
            <a:prstGeom prst="rect">
              <a:avLst/>
            </a:pr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0" name="TextBox 7">
              <a:extLst>
                <a:ext uri="{FF2B5EF4-FFF2-40B4-BE49-F238E27FC236}">
                  <a16:creationId xmlns:a16="http://schemas.microsoft.com/office/drawing/2014/main" id="{AB147B53-664F-8843-B7C1-0A994B2903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3384550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rgbClr val="54616C"/>
                  </a:solidFill>
                  <a:cs typeface="Arial" charset="0"/>
                </a:rPr>
                <a:t>Caption</a:t>
              </a:r>
            </a:p>
          </p:txBody>
        </p:sp>
        <p:sp>
          <p:nvSpPr>
            <p:cNvPr id="11" name="TextBox 7">
              <a:extLst>
                <a:ext uri="{FF2B5EF4-FFF2-40B4-BE49-F238E27FC236}">
                  <a16:creationId xmlns:a16="http://schemas.microsoft.com/office/drawing/2014/main" id="{0046EB78-A50C-8C4A-9E81-7B6329B411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1973263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chemeClr val="bg1"/>
                  </a:solidFill>
                  <a:cs typeface="Arial" charset="0"/>
                </a:rPr>
                <a:t>Image</a:t>
              </a:r>
            </a:p>
          </p:txBody>
        </p:sp>
      </p:grpSp>
      <p:grpSp>
        <p:nvGrpSpPr>
          <p:cNvPr id="12" name="Group 15">
            <a:extLst>
              <a:ext uri="{FF2B5EF4-FFF2-40B4-BE49-F238E27FC236}">
                <a16:creationId xmlns:a16="http://schemas.microsoft.com/office/drawing/2014/main" id="{39B68C80-A1CD-7243-BAAA-C63D0BD2BE6C}"/>
              </a:ext>
            </a:extLst>
          </p:cNvPr>
          <p:cNvGrpSpPr>
            <a:grpSpLocks/>
          </p:cNvGrpSpPr>
          <p:nvPr/>
        </p:nvGrpSpPr>
        <p:grpSpPr bwMode="auto">
          <a:xfrm>
            <a:off x="8254252" y="1976894"/>
            <a:ext cx="3276809" cy="2760662"/>
            <a:chOff x="323850" y="1023938"/>
            <a:chExt cx="2592388" cy="2760722"/>
          </a:xfrm>
        </p:grpSpPr>
        <p:sp>
          <p:nvSpPr>
            <p:cNvPr id="13" name="Rectangle 1">
              <a:extLst>
                <a:ext uri="{FF2B5EF4-FFF2-40B4-BE49-F238E27FC236}">
                  <a16:creationId xmlns:a16="http://schemas.microsoft.com/office/drawing/2014/main" id="{A405005E-C4B8-6343-97CE-2E51D92CE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1023938"/>
              <a:ext cx="2592388" cy="2360612"/>
            </a:xfrm>
            <a:prstGeom prst="rect">
              <a:avLst/>
            </a:pr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4" name="TextBox 7">
              <a:extLst>
                <a:ext uri="{FF2B5EF4-FFF2-40B4-BE49-F238E27FC236}">
                  <a16:creationId xmlns:a16="http://schemas.microsoft.com/office/drawing/2014/main" id="{A7FA5750-8E8D-1E4C-867B-C1C2396626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3384550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rgbClr val="54616C"/>
                  </a:solidFill>
                  <a:cs typeface="Arial" charset="0"/>
                </a:rPr>
                <a:t>Caption</a:t>
              </a:r>
            </a:p>
          </p:txBody>
        </p:sp>
        <p:sp>
          <p:nvSpPr>
            <p:cNvPr id="15" name="TextBox 7">
              <a:extLst>
                <a:ext uri="{FF2B5EF4-FFF2-40B4-BE49-F238E27FC236}">
                  <a16:creationId xmlns:a16="http://schemas.microsoft.com/office/drawing/2014/main" id="{E819DAE8-0F0B-0A4B-9021-625A65AD8A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1973263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chemeClr val="bg1"/>
                  </a:solidFill>
                  <a:cs typeface="Arial" charset="0"/>
                </a:rPr>
                <a:t>Image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78320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57C889F-84DE-804D-89E5-AE8019F04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extBox 1">
            <a:extLst>
              <a:ext uri="{FF2B5EF4-FFF2-40B4-BE49-F238E27FC236}">
                <a16:creationId xmlns:a16="http://schemas.microsoft.com/office/drawing/2014/main" id="{9913B336-FC5A-2F46-80C9-CC64F0125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335FA9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335FA9"/>
              </a:solidFill>
              <a:latin typeface="Calibri" charset="0"/>
              <a:cs typeface="Arial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5332181-54FA-BD4E-BDD3-8CD4FDD21585}"/>
              </a:ext>
            </a:extLst>
          </p:cNvPr>
          <p:cNvGrpSpPr/>
          <p:nvPr/>
        </p:nvGrpSpPr>
        <p:grpSpPr>
          <a:xfrm>
            <a:off x="730414" y="1687895"/>
            <a:ext cx="3276809" cy="3276808"/>
            <a:chOff x="730414" y="1687895"/>
            <a:chExt cx="3276809" cy="327680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BADD43B-418D-A842-9AF2-CBB3F4D25504}"/>
                </a:ext>
              </a:extLst>
            </p:cNvPr>
            <p:cNvSpPr/>
            <p:nvPr/>
          </p:nvSpPr>
          <p:spPr>
            <a:xfrm>
              <a:off x="730415" y="1687895"/>
              <a:ext cx="3276808" cy="3276808"/>
            </a:xfrm>
            <a:prstGeom prst="ellipse">
              <a:avLst/>
            </a:prstGeom>
            <a:solidFill>
              <a:srgbClr val="335FA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746EE81-EFA4-054F-B793-EB010310F9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0414" y="2510691"/>
              <a:ext cx="3276809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4000" b="1" dirty="0">
                  <a:solidFill>
                    <a:schemeClr val="bg1"/>
                  </a:solidFill>
                  <a:cs typeface="Arial" charset="0"/>
                </a:rPr>
                <a:t>XX%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7C865EF-B430-A849-A39C-899DC9839ED8}"/>
              </a:ext>
            </a:extLst>
          </p:cNvPr>
          <p:cNvGrpSpPr/>
          <p:nvPr/>
        </p:nvGrpSpPr>
        <p:grpSpPr>
          <a:xfrm>
            <a:off x="8254252" y="1687895"/>
            <a:ext cx="3276809" cy="3276808"/>
            <a:chOff x="8254252" y="1687895"/>
            <a:chExt cx="3276809" cy="327680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4BD3BF2-C9C1-3A49-A518-691E2E640690}"/>
                </a:ext>
              </a:extLst>
            </p:cNvPr>
            <p:cNvSpPr/>
            <p:nvPr/>
          </p:nvSpPr>
          <p:spPr>
            <a:xfrm>
              <a:off x="8254253" y="1687895"/>
              <a:ext cx="3276808" cy="3276808"/>
            </a:xfrm>
            <a:prstGeom prst="ellipse">
              <a:avLst/>
            </a:prstGeom>
            <a:solidFill>
              <a:srgbClr val="335FA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54A1AC05-608F-AD44-9EAC-C948032D61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4252" y="2510691"/>
              <a:ext cx="3276809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4000" b="1" dirty="0">
                  <a:solidFill>
                    <a:schemeClr val="bg1"/>
                  </a:solidFill>
                  <a:cs typeface="Arial" charset="0"/>
                </a:rPr>
                <a:t>XX%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2DFF492-507E-964E-987F-756DC232AED6}"/>
              </a:ext>
            </a:extLst>
          </p:cNvPr>
          <p:cNvGrpSpPr/>
          <p:nvPr/>
        </p:nvGrpSpPr>
        <p:grpSpPr>
          <a:xfrm>
            <a:off x="4489075" y="1687895"/>
            <a:ext cx="3276809" cy="3276808"/>
            <a:chOff x="4489075" y="1687895"/>
            <a:chExt cx="3276809" cy="327680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05D5B22-DAEB-2948-B5D7-6053E1FD87E9}"/>
                </a:ext>
              </a:extLst>
            </p:cNvPr>
            <p:cNvSpPr/>
            <p:nvPr/>
          </p:nvSpPr>
          <p:spPr>
            <a:xfrm>
              <a:off x="4489076" y="1687895"/>
              <a:ext cx="3276808" cy="3276808"/>
            </a:xfrm>
            <a:prstGeom prst="ellipse">
              <a:avLst/>
            </a:prstGeom>
            <a:solidFill>
              <a:srgbClr val="335FA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148530F5-8A7C-6F43-9F2E-5893DEA65F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9075" y="2510691"/>
              <a:ext cx="3276809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4000" b="1" dirty="0">
                  <a:solidFill>
                    <a:schemeClr val="bg1"/>
                  </a:solidFill>
                  <a:cs typeface="Arial" charset="0"/>
                </a:rPr>
                <a:t>XX%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55531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74B91760-729A-A740-AEE7-EE2CB02C41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E578E220-5DAB-5E47-AED7-619508BDD2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613392"/>
            <a:ext cx="10901363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6000" dirty="0">
                <a:solidFill>
                  <a:schemeClr val="bg1"/>
                </a:solidFill>
                <a:cs typeface="Arial" charset="0"/>
              </a:rPr>
              <a:t>Section title</a:t>
            </a:r>
          </a:p>
          <a:p>
            <a:pPr eaLnBrk="1" hangingPunct="1"/>
            <a:r>
              <a:rPr lang="en-GB" sz="4000" dirty="0">
                <a:solidFill>
                  <a:schemeClr val="bg1"/>
                </a:solidFill>
                <a:cs typeface="Arial" charset="0"/>
              </a:rPr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38970929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CE75F883-F396-1044-AEC2-B5C2C86E5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127B0333-32B5-B040-9C08-2A543E032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F39000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F39000"/>
              </a:solidFill>
              <a:latin typeface="Calibri" charset="0"/>
              <a:cs typeface="Arial" charset="0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7E88D55F-7A8E-344A-B6F2-46E3A94540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178553"/>
            <a:ext cx="1086536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Body copy</a:t>
            </a:r>
          </a:p>
          <a:p>
            <a:pPr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Body copy</a:t>
            </a:r>
          </a:p>
          <a:p>
            <a:pPr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27931599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BFBEF2C5-E5A0-F847-8410-4C06F4899D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AE20DB-2BE1-1343-8A57-3B5B4B12A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178553"/>
            <a:ext cx="1086536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C57ED84C-0A30-BC4A-BADF-DA268013E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F39000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F39000"/>
              </a:solidFill>
              <a:latin typeface="Calibri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0248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BCF5B4E1-DD57-2144-BB57-FB6F672CF3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DA13CD3-F672-7044-9E14-8965DFE51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178553"/>
            <a:ext cx="1086536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eaLnBrk="1" hangingPunct="1"/>
            <a:r>
              <a:rPr lang="en-US" sz="3600" dirty="0">
                <a:solidFill>
                  <a:srgbClr val="434D59"/>
                </a:solidFill>
                <a:cs typeface="Arial" charset="0"/>
              </a:rPr>
              <a:t>Insert quote here</a:t>
            </a:r>
          </a:p>
          <a:p>
            <a:pPr marL="0" indent="0" eaLnBrk="1" hangingPunct="1"/>
            <a:endParaRPr lang="en-US" sz="2800" dirty="0">
              <a:solidFill>
                <a:srgbClr val="434D59"/>
              </a:solidFill>
              <a:cs typeface="Arial" charset="0"/>
            </a:endParaRPr>
          </a:p>
          <a:p>
            <a:pPr marL="0" indent="0" eaLnBrk="1" hangingPunct="1"/>
            <a:r>
              <a:rPr lang="en-US" sz="2800" b="1" dirty="0" err="1">
                <a:solidFill>
                  <a:srgbClr val="F39000"/>
                </a:solidFill>
                <a:cs typeface="Arial" charset="0"/>
              </a:rPr>
              <a:t>Quotee</a:t>
            </a:r>
            <a:endParaRPr lang="en-US" sz="2800" b="1" dirty="0">
              <a:solidFill>
                <a:srgbClr val="F39000"/>
              </a:solidFill>
              <a:cs typeface="Arial" charset="0"/>
            </a:endParaRPr>
          </a:p>
          <a:p>
            <a:pPr marL="0" indent="0"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6D33B7-84C4-D948-9031-B1B583A4B0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" y="1594353"/>
            <a:ext cx="762000" cy="584200"/>
          </a:xfrm>
          <a:prstGeom prst="rect">
            <a:avLst/>
          </a:prstGeom>
        </p:spPr>
      </p:pic>
      <p:sp>
        <p:nvSpPr>
          <p:cNvPr id="10" name="TextBox 1">
            <a:extLst>
              <a:ext uri="{FF2B5EF4-FFF2-40B4-BE49-F238E27FC236}">
                <a16:creationId xmlns:a16="http://schemas.microsoft.com/office/drawing/2014/main" id="{28DF7D9A-C76A-D445-9970-C2C40AA4B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F39000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F39000"/>
              </a:solidFill>
              <a:latin typeface="Calibri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5191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screenshot of a cell phone&#10;&#10;Description automatically generated">
            <a:extLst>
              <a:ext uri="{FF2B5EF4-FFF2-40B4-BE49-F238E27FC236}">
                <a16:creationId xmlns:a16="http://schemas.microsoft.com/office/drawing/2014/main" id="{28345C0D-82ED-7047-9E28-1BA271D04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15">
            <a:extLst>
              <a:ext uri="{FF2B5EF4-FFF2-40B4-BE49-F238E27FC236}">
                <a16:creationId xmlns:a16="http://schemas.microsoft.com/office/drawing/2014/main" id="{24BA0772-F504-1945-948D-0AB267F8D72A}"/>
              </a:ext>
            </a:extLst>
          </p:cNvPr>
          <p:cNvGrpSpPr>
            <a:grpSpLocks/>
          </p:cNvGrpSpPr>
          <p:nvPr/>
        </p:nvGrpSpPr>
        <p:grpSpPr bwMode="auto">
          <a:xfrm>
            <a:off x="4492334" y="1976894"/>
            <a:ext cx="3276809" cy="2760662"/>
            <a:chOff x="323850" y="1023938"/>
            <a:chExt cx="2592388" cy="2760722"/>
          </a:xfrm>
        </p:grpSpPr>
        <p:sp>
          <p:nvSpPr>
            <p:cNvPr id="7" name="Rectangle 1">
              <a:extLst>
                <a:ext uri="{FF2B5EF4-FFF2-40B4-BE49-F238E27FC236}">
                  <a16:creationId xmlns:a16="http://schemas.microsoft.com/office/drawing/2014/main" id="{71DF71F1-5579-6846-BE25-2F0D1E9719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1023938"/>
              <a:ext cx="2592388" cy="2360612"/>
            </a:xfrm>
            <a:prstGeom prst="rect">
              <a:avLst/>
            </a:pr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6E1FEA8-4DE3-AA43-8800-2FB73176FF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3384550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rgbClr val="54616C"/>
                  </a:solidFill>
                  <a:cs typeface="Arial" charset="0"/>
                </a:rPr>
                <a:t>Caption</a:t>
              </a:r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0E832C8F-ED09-8E42-8E37-D3F8F47550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1973263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chemeClr val="bg1"/>
                  </a:solidFill>
                  <a:cs typeface="Arial" charset="0"/>
                </a:rPr>
                <a:t>Image</a:t>
              </a:r>
            </a:p>
          </p:txBody>
        </p:sp>
      </p:grpSp>
      <p:grpSp>
        <p:nvGrpSpPr>
          <p:cNvPr id="10" name="Group 15">
            <a:extLst>
              <a:ext uri="{FF2B5EF4-FFF2-40B4-BE49-F238E27FC236}">
                <a16:creationId xmlns:a16="http://schemas.microsoft.com/office/drawing/2014/main" id="{FD087A80-AF64-E548-A85C-04FCF29772B9}"/>
              </a:ext>
            </a:extLst>
          </p:cNvPr>
          <p:cNvGrpSpPr>
            <a:grpSpLocks/>
          </p:cNvGrpSpPr>
          <p:nvPr/>
        </p:nvGrpSpPr>
        <p:grpSpPr bwMode="auto">
          <a:xfrm>
            <a:off x="730415" y="1976894"/>
            <a:ext cx="3276809" cy="2760662"/>
            <a:chOff x="323850" y="1023938"/>
            <a:chExt cx="2592388" cy="2760722"/>
          </a:xfrm>
        </p:grpSpPr>
        <p:sp>
          <p:nvSpPr>
            <p:cNvPr id="11" name="Rectangle 1">
              <a:extLst>
                <a:ext uri="{FF2B5EF4-FFF2-40B4-BE49-F238E27FC236}">
                  <a16:creationId xmlns:a16="http://schemas.microsoft.com/office/drawing/2014/main" id="{D10C437B-FD84-EE48-AFBE-BA8F199DA6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1023938"/>
              <a:ext cx="2592388" cy="2360612"/>
            </a:xfrm>
            <a:prstGeom prst="rect">
              <a:avLst/>
            </a:pr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D28B9121-C1BD-AD48-9A77-4668E0C049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3384550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rgbClr val="54616C"/>
                  </a:solidFill>
                  <a:cs typeface="Arial" charset="0"/>
                </a:rPr>
                <a:t>Caption</a:t>
              </a:r>
            </a:p>
          </p:txBody>
        </p:sp>
        <p:sp>
          <p:nvSpPr>
            <p:cNvPr id="13" name="TextBox 7">
              <a:extLst>
                <a:ext uri="{FF2B5EF4-FFF2-40B4-BE49-F238E27FC236}">
                  <a16:creationId xmlns:a16="http://schemas.microsoft.com/office/drawing/2014/main" id="{D3A3A112-D906-4A47-9C3D-C8F468BEEC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1973263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chemeClr val="bg1"/>
                  </a:solidFill>
                  <a:cs typeface="Arial" charset="0"/>
                </a:rPr>
                <a:t>Image</a:t>
              </a:r>
            </a:p>
          </p:txBody>
        </p:sp>
      </p:grpSp>
      <p:grpSp>
        <p:nvGrpSpPr>
          <p:cNvPr id="14" name="Group 15">
            <a:extLst>
              <a:ext uri="{FF2B5EF4-FFF2-40B4-BE49-F238E27FC236}">
                <a16:creationId xmlns:a16="http://schemas.microsoft.com/office/drawing/2014/main" id="{84A93124-1047-244D-AE4A-67E56B6826F9}"/>
              </a:ext>
            </a:extLst>
          </p:cNvPr>
          <p:cNvGrpSpPr>
            <a:grpSpLocks/>
          </p:cNvGrpSpPr>
          <p:nvPr/>
        </p:nvGrpSpPr>
        <p:grpSpPr bwMode="auto">
          <a:xfrm>
            <a:off x="8254252" y="1976894"/>
            <a:ext cx="3276809" cy="2760662"/>
            <a:chOff x="323850" y="1023938"/>
            <a:chExt cx="2592388" cy="2760722"/>
          </a:xfrm>
        </p:grpSpPr>
        <p:sp>
          <p:nvSpPr>
            <p:cNvPr id="15" name="Rectangle 1">
              <a:extLst>
                <a:ext uri="{FF2B5EF4-FFF2-40B4-BE49-F238E27FC236}">
                  <a16:creationId xmlns:a16="http://schemas.microsoft.com/office/drawing/2014/main" id="{35784014-A0C8-734A-8866-D642A5D9CD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1023938"/>
              <a:ext cx="2592388" cy="2360612"/>
            </a:xfrm>
            <a:prstGeom prst="rect">
              <a:avLst/>
            </a:pr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6" name="TextBox 7">
              <a:extLst>
                <a:ext uri="{FF2B5EF4-FFF2-40B4-BE49-F238E27FC236}">
                  <a16:creationId xmlns:a16="http://schemas.microsoft.com/office/drawing/2014/main" id="{3577701E-FC63-4C48-9C76-724DA26252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3384550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rgbClr val="54616C"/>
                  </a:solidFill>
                  <a:cs typeface="Arial" charset="0"/>
                </a:rPr>
                <a:t>Caption</a:t>
              </a:r>
            </a:p>
          </p:txBody>
        </p:sp>
        <p:sp>
          <p:nvSpPr>
            <p:cNvPr id="17" name="TextBox 7">
              <a:extLst>
                <a:ext uri="{FF2B5EF4-FFF2-40B4-BE49-F238E27FC236}">
                  <a16:creationId xmlns:a16="http://schemas.microsoft.com/office/drawing/2014/main" id="{9E8C1518-95AA-C74F-9F51-E9D778A305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50" y="1973263"/>
              <a:ext cx="259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>
                  <a:solidFill>
                    <a:schemeClr val="bg1"/>
                  </a:solidFill>
                  <a:cs typeface="Arial" charset="0"/>
                </a:rPr>
                <a:t>Image</a:t>
              </a:r>
            </a:p>
          </p:txBody>
        </p:sp>
      </p:grpSp>
      <p:sp>
        <p:nvSpPr>
          <p:cNvPr id="18" name="TextBox 1">
            <a:extLst>
              <a:ext uri="{FF2B5EF4-FFF2-40B4-BE49-F238E27FC236}">
                <a16:creationId xmlns:a16="http://schemas.microsoft.com/office/drawing/2014/main" id="{2B17198E-BEA7-8146-93DE-C578B44321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F39000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F39000"/>
              </a:solidFill>
              <a:latin typeface="Calibri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3276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A0C6EC4-4AD6-824F-9E21-6135D498A9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ED1D119-6E39-474F-92E6-B7457A406CEF}"/>
              </a:ext>
            </a:extLst>
          </p:cNvPr>
          <p:cNvGrpSpPr/>
          <p:nvPr/>
        </p:nvGrpSpPr>
        <p:grpSpPr>
          <a:xfrm>
            <a:off x="730414" y="1687895"/>
            <a:ext cx="3276809" cy="3276808"/>
            <a:chOff x="730414" y="1687895"/>
            <a:chExt cx="3276809" cy="327680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F28221A-0A83-1243-BEDD-5B75483D2909}"/>
                </a:ext>
              </a:extLst>
            </p:cNvPr>
            <p:cNvSpPr/>
            <p:nvPr/>
          </p:nvSpPr>
          <p:spPr>
            <a:xfrm>
              <a:off x="730415" y="1687895"/>
              <a:ext cx="3276808" cy="3276808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4949B16-F1A0-E240-8440-A50FE5D084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0414" y="2510691"/>
              <a:ext cx="3276809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4000" b="1" dirty="0">
                  <a:solidFill>
                    <a:schemeClr val="bg1"/>
                  </a:solidFill>
                  <a:cs typeface="Arial" charset="0"/>
                </a:rPr>
                <a:t>XX%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9EF2975-5395-7F46-8151-96ED33E7C8CF}"/>
              </a:ext>
            </a:extLst>
          </p:cNvPr>
          <p:cNvGrpSpPr/>
          <p:nvPr/>
        </p:nvGrpSpPr>
        <p:grpSpPr>
          <a:xfrm>
            <a:off x="8254252" y="1687895"/>
            <a:ext cx="3276809" cy="3276808"/>
            <a:chOff x="8254252" y="1687895"/>
            <a:chExt cx="3276809" cy="327680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8F74816-2F6E-7E41-8913-2ACB3B271306}"/>
                </a:ext>
              </a:extLst>
            </p:cNvPr>
            <p:cNvSpPr/>
            <p:nvPr/>
          </p:nvSpPr>
          <p:spPr>
            <a:xfrm>
              <a:off x="8254253" y="1687895"/>
              <a:ext cx="3276808" cy="3276808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7">
              <a:extLst>
                <a:ext uri="{FF2B5EF4-FFF2-40B4-BE49-F238E27FC236}">
                  <a16:creationId xmlns:a16="http://schemas.microsoft.com/office/drawing/2014/main" id="{B3137937-F420-3A47-9062-A68C3135B1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4252" y="2510691"/>
              <a:ext cx="3276809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4000" b="1" dirty="0">
                  <a:solidFill>
                    <a:schemeClr val="bg1"/>
                  </a:solidFill>
                  <a:cs typeface="Arial" charset="0"/>
                </a:rPr>
                <a:t>XX%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24F697-5748-9B4D-940A-C3410F499035}"/>
              </a:ext>
            </a:extLst>
          </p:cNvPr>
          <p:cNvGrpSpPr/>
          <p:nvPr/>
        </p:nvGrpSpPr>
        <p:grpSpPr>
          <a:xfrm>
            <a:off x="4489075" y="1687895"/>
            <a:ext cx="3276809" cy="3276808"/>
            <a:chOff x="4489075" y="1687895"/>
            <a:chExt cx="3276809" cy="3276808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9C235F4-046F-ED48-A2B6-6C878698BF48}"/>
                </a:ext>
              </a:extLst>
            </p:cNvPr>
            <p:cNvSpPr/>
            <p:nvPr/>
          </p:nvSpPr>
          <p:spPr>
            <a:xfrm>
              <a:off x="4489076" y="1687895"/>
              <a:ext cx="3276808" cy="3276808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7">
              <a:extLst>
                <a:ext uri="{FF2B5EF4-FFF2-40B4-BE49-F238E27FC236}">
                  <a16:creationId xmlns:a16="http://schemas.microsoft.com/office/drawing/2014/main" id="{649A6136-BF03-124B-A3F5-C9A8BB4AEF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9075" y="2510691"/>
              <a:ext cx="3276809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4000" b="1" dirty="0">
                  <a:solidFill>
                    <a:schemeClr val="bg1"/>
                  </a:solidFill>
                  <a:cs typeface="Arial" charset="0"/>
                </a:rPr>
                <a:t>XX%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  <a:p>
              <a:pPr algn="ctr" eaLnBrk="1" hangingPunct="1"/>
              <a:r>
                <a:rPr lang="en-US" sz="2000" dirty="0">
                  <a:solidFill>
                    <a:schemeClr val="bg1"/>
                  </a:solidFill>
                  <a:cs typeface="Arial" charset="0"/>
                </a:rPr>
                <a:t>STAT INFO</a:t>
              </a:r>
            </a:p>
          </p:txBody>
        </p:sp>
      </p:grpSp>
      <p:sp>
        <p:nvSpPr>
          <p:cNvPr id="15" name="TextBox 1">
            <a:extLst>
              <a:ext uri="{FF2B5EF4-FFF2-40B4-BE49-F238E27FC236}">
                <a16:creationId xmlns:a16="http://schemas.microsoft.com/office/drawing/2014/main" id="{1D9AA4D7-8AAA-6142-9C3C-BAC829CF5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F39000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F39000"/>
              </a:solidFill>
              <a:latin typeface="Calibri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659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AC3D7349-C63F-0C43-9460-2ABFF5B007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761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sign&#10;&#10;Description automatically generated">
            <a:extLst>
              <a:ext uri="{FF2B5EF4-FFF2-40B4-BE49-F238E27FC236}">
                <a16:creationId xmlns:a16="http://schemas.microsoft.com/office/drawing/2014/main" id="{6EABC2BD-D4B4-DC4F-8205-43DA81CC4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033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rson, holding, person, photo&#10;&#10;Description automatically generated">
            <a:extLst>
              <a:ext uri="{FF2B5EF4-FFF2-40B4-BE49-F238E27FC236}">
                <a16:creationId xmlns:a16="http://schemas.microsoft.com/office/drawing/2014/main" id="{37B35070-6BA6-EA49-919F-B34A9FDCA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15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33A1670B-6EC5-AB48-BF68-A43ABF1D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B1E38101-8225-4249-AF09-42CB0E1341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613392"/>
            <a:ext cx="10901363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6000" dirty="0">
                <a:solidFill>
                  <a:schemeClr val="bg1"/>
                </a:solidFill>
                <a:cs typeface="Arial" charset="0"/>
              </a:rPr>
              <a:t>Section title</a:t>
            </a:r>
          </a:p>
          <a:p>
            <a:pPr eaLnBrk="1" hangingPunct="1"/>
            <a:r>
              <a:rPr lang="en-GB" sz="4000" dirty="0">
                <a:solidFill>
                  <a:schemeClr val="bg1"/>
                </a:solidFill>
                <a:cs typeface="Arial" charset="0"/>
              </a:rPr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443624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553C28D2-2F64-CE4A-A57A-4A6ED423E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1">
            <a:extLst>
              <a:ext uri="{FF2B5EF4-FFF2-40B4-BE49-F238E27FC236}">
                <a16:creationId xmlns:a16="http://schemas.microsoft.com/office/drawing/2014/main" id="{A85BDF4D-0B60-3F45-88C3-0F3C02298D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0DA549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0DA549"/>
              </a:solidFill>
              <a:latin typeface="Calibri" charset="0"/>
              <a:cs typeface="Arial" charset="0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950AC6AD-4193-8641-838A-511D0196A0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178553"/>
            <a:ext cx="1086536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Body copy</a:t>
            </a:r>
          </a:p>
          <a:p>
            <a:pPr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Body copy</a:t>
            </a:r>
          </a:p>
          <a:p>
            <a:pPr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859441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AE58FC2C-D652-0544-AEAD-C00A749B47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1">
            <a:extLst>
              <a:ext uri="{FF2B5EF4-FFF2-40B4-BE49-F238E27FC236}">
                <a16:creationId xmlns:a16="http://schemas.microsoft.com/office/drawing/2014/main" id="{1E7D0B91-FC19-AF40-83B4-DC3BFDE8D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0DA549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0DA549"/>
              </a:solidFill>
              <a:latin typeface="Calibri" charset="0"/>
              <a:cs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86B36B-6399-CD4A-B892-01DCAADC78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178553"/>
            <a:ext cx="1086536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34D59"/>
                </a:solidFill>
                <a:cs typeface="Arial" charset="0"/>
              </a:rPr>
              <a:t>Bullets</a:t>
            </a:r>
          </a:p>
        </p:txBody>
      </p:sp>
    </p:spTree>
    <p:extLst>
      <p:ext uri="{BB962C8B-B14F-4D97-AF65-F5344CB8AC3E}">
        <p14:creationId xmlns:p14="http://schemas.microsoft.com/office/powerpoint/2010/main" val="1633504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4A3442F0-194B-8548-9E46-1EE8AC313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1">
            <a:extLst>
              <a:ext uri="{FF2B5EF4-FFF2-40B4-BE49-F238E27FC236}">
                <a16:creationId xmlns:a16="http://schemas.microsoft.com/office/drawing/2014/main" id="{1E7D0B91-FC19-AF40-83B4-DC3BFDE8D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" y="634504"/>
            <a:ext cx="108590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4000" b="1" dirty="0">
                <a:solidFill>
                  <a:srgbClr val="0DA549"/>
                </a:solidFill>
                <a:cs typeface="Arial" charset="0"/>
              </a:rPr>
              <a:t>Title</a:t>
            </a:r>
            <a:endParaRPr lang="en-GB" sz="4000" b="1" dirty="0">
              <a:solidFill>
                <a:srgbClr val="0DA549"/>
              </a:solidFill>
              <a:latin typeface="Calibri" charset="0"/>
              <a:cs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86B36B-6399-CD4A-B892-01DCAADC78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" y="2178553"/>
            <a:ext cx="1086536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eaLnBrk="1" hangingPunct="1"/>
            <a:r>
              <a:rPr lang="en-US" sz="3600" b="1" dirty="0">
                <a:solidFill>
                  <a:srgbClr val="0DA549"/>
                </a:solidFill>
                <a:cs typeface="Arial" charset="0"/>
              </a:rPr>
              <a:t>“</a:t>
            </a:r>
            <a:r>
              <a:rPr lang="en-US" sz="3600" dirty="0">
                <a:solidFill>
                  <a:srgbClr val="434D59"/>
                </a:solidFill>
                <a:cs typeface="Arial" charset="0"/>
              </a:rPr>
              <a:t>Insert quote here.</a:t>
            </a:r>
            <a:r>
              <a:rPr lang="en-US" sz="3600" dirty="0">
                <a:solidFill>
                  <a:srgbClr val="0DA549"/>
                </a:solidFill>
                <a:cs typeface="Arial" charset="0"/>
              </a:rPr>
              <a:t>”</a:t>
            </a:r>
          </a:p>
          <a:p>
            <a:pPr marL="0" indent="0" eaLnBrk="1" hangingPunct="1"/>
            <a:endParaRPr lang="en-US" sz="2800" dirty="0">
              <a:solidFill>
                <a:srgbClr val="434D59"/>
              </a:solidFill>
              <a:cs typeface="Arial" charset="0"/>
            </a:endParaRPr>
          </a:p>
          <a:p>
            <a:pPr marL="0" indent="0" eaLnBrk="1" hangingPunct="1"/>
            <a:r>
              <a:rPr lang="en-US" sz="2800" b="1" dirty="0" err="1">
                <a:solidFill>
                  <a:srgbClr val="0DA549"/>
                </a:solidFill>
                <a:cs typeface="Arial" charset="0"/>
              </a:rPr>
              <a:t>Quotee</a:t>
            </a:r>
            <a:endParaRPr lang="en-US" sz="2800" b="1" dirty="0">
              <a:solidFill>
                <a:srgbClr val="0DA549"/>
              </a:solidFill>
              <a:cs typeface="Arial" charset="0"/>
            </a:endParaRPr>
          </a:p>
          <a:p>
            <a:pPr marL="0" indent="0" eaLnBrk="1" hangingPunct="1"/>
            <a:r>
              <a:rPr lang="en-US" sz="2800" dirty="0">
                <a:solidFill>
                  <a:srgbClr val="434D59"/>
                </a:solidFill>
                <a:cs typeface="Arial" charset="0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583388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EE40DC4278584EA169829DB3DEAE6E" ma:contentTypeVersion="10" ma:contentTypeDescription="Create a new document." ma:contentTypeScope="" ma:versionID="36c0c012341c887eeb2dd8f6d89c5ec5">
  <xsd:schema xmlns:xsd="http://www.w3.org/2001/XMLSchema" xmlns:xs="http://www.w3.org/2001/XMLSchema" xmlns:p="http://schemas.microsoft.com/office/2006/metadata/properties" xmlns:ns2="f177da4e-31c6-4ed7-84fc-6eb4e42ca75b" targetNamespace="http://schemas.microsoft.com/office/2006/metadata/properties" ma:root="true" ma:fieldsID="41ed2e8d67b46179075dc02c180cd08f" ns2:_="">
    <xsd:import namespace="f177da4e-31c6-4ed7-84fc-6eb4e42ca7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77da4e-31c6-4ed7-84fc-6eb4e42ca7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FCDE704-5203-4A15-8CA0-655596A3033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1ADBBD-FE92-48C6-B013-C94D864E952C}">
  <ds:schemaRefs>
    <ds:schemaRef ds:uri="http://schemas.openxmlformats.org/package/2006/metadata/core-properties"/>
    <ds:schemaRef ds:uri="f177da4e-31c6-4ed7-84fc-6eb4e42ca75b"/>
    <ds:schemaRef ds:uri="http://purl.org/dc/terms/"/>
    <ds:schemaRef ds:uri="http://schemas.microsoft.com/office/2006/metadata/properties"/>
    <ds:schemaRef ds:uri="http://www.w3.org/XML/1998/namespace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23CE7CE-D424-423C-A257-158AB619D5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77da4e-31c6-4ed7-84fc-6eb4e42ca7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224</Words>
  <Application>Microsoft Office PowerPoint</Application>
  <PresentationFormat>Widescreen</PresentationFormat>
  <Paragraphs>152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 Pickering</dc:creator>
  <cp:lastModifiedBy>Chris Wright</cp:lastModifiedBy>
  <cp:revision>9</cp:revision>
  <dcterms:created xsi:type="dcterms:W3CDTF">2018-04-12T10:22:44Z</dcterms:created>
  <dcterms:modified xsi:type="dcterms:W3CDTF">2020-09-14T09:37:34Z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0x010100FAEE40DC4278584EA169829DB3DEAE6E</vt:lpwstr>
  </property>
</Properties>
</file>